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80478-864F-47DE-9955-61CA1D06DC27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63D33-5902-4A0D-BB9B-56130E44ECE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80478-864F-47DE-9955-61CA1D06DC27}" type="datetimeFigureOut">
              <a:rPr lang="en-US" smtClean="0"/>
              <a:pPr/>
              <a:t>5/11/2012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63D33-5902-4A0D-BB9B-56130E44EC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2000" b="-5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895600"/>
            <a:ext cx="708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FF33CC"/>
                </a:solidFill>
                <a:latin typeface="Cooper Black" pitchFamily="18" charset="0"/>
              </a:rPr>
              <a:t>The  Mexican War </a:t>
            </a:r>
            <a:r>
              <a:rPr lang="en-US" sz="5400" dirty="0" smtClean="0">
                <a:solidFill>
                  <a:srgbClr val="FF33CC"/>
                </a:solidFill>
                <a:latin typeface="Cooper Black" pitchFamily="18" charset="0"/>
                <a:sym typeface="Wingdings" pitchFamily="2" charset="2"/>
              </a:rPr>
              <a:t></a:t>
            </a:r>
            <a:endParaRPr lang="en-US" sz="5400" dirty="0">
              <a:solidFill>
                <a:srgbClr val="FF33CC"/>
              </a:solidFill>
              <a:latin typeface="Cooper Black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4600" y="2209800"/>
            <a:ext cx="525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33CC"/>
                </a:solidFill>
                <a:latin typeface="Cooper Black" pitchFamily="18" charset="0"/>
              </a:rPr>
              <a:t>Chapter  13 Section 4</a:t>
            </a:r>
            <a:endParaRPr lang="en-US" sz="3600" dirty="0">
              <a:solidFill>
                <a:srgbClr val="FF33CC"/>
              </a:solidFill>
              <a:latin typeface="Cooper Black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4495800"/>
            <a:ext cx="3028950" cy="1514475"/>
          </a:xfrm>
          <a:prstGeom prst="rect">
            <a:avLst/>
          </a:prstGeom>
          <a:noFill/>
          <a:ln w="28575" cap="sq" cmpd="dbl">
            <a:noFill/>
            <a:bevel/>
            <a:headEnd/>
            <a:tailEnd/>
          </a:ln>
          <a:effectLst>
            <a:reflection blurRad="6350" stA="52000" endA="300" endPos="35000" dir="5400000" sy="-100000" algn="bl" rotWithShape="0"/>
            <a:softEdge rad="63500"/>
          </a:effectLst>
          <a:scene3d>
            <a:camera prst="orthographicFront"/>
            <a:lightRig rig="threePt" dir="t"/>
          </a:scene3d>
          <a:sp3d prstMaterial="dkEdge"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609600"/>
            <a:ext cx="8763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 Rounded MT Bold" pitchFamily="34" charset="0"/>
                <a:sym typeface="Wingdings" pitchFamily="2" charset="2"/>
              </a:rPr>
              <a:t>&gt;</a:t>
            </a:r>
            <a:r>
              <a:rPr lang="en-US" sz="2800" dirty="0" smtClean="0">
                <a:latin typeface="Arial Rounded MT Bold" pitchFamily="34" charset="0"/>
              </a:rPr>
              <a:t>Polk didn’t really want to fight </a:t>
            </a:r>
            <a:r>
              <a:rPr lang="en-US" sz="2800" dirty="0" smtClean="0">
                <a:latin typeface="Arial Rounded MT Bold" pitchFamily="34" charset="0"/>
              </a:rPr>
              <a:t>Britain for Oregon , </a:t>
            </a:r>
            <a:r>
              <a:rPr lang="en-US" sz="2800" dirty="0" smtClean="0">
                <a:latin typeface="Arial Rounded MT Bold" pitchFamily="34" charset="0"/>
              </a:rPr>
              <a:t>so Oregon was divided in half.</a:t>
            </a:r>
            <a:endParaRPr lang="en-US" sz="2800" dirty="0">
              <a:latin typeface="Arial Rounded MT Bold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1752600"/>
            <a:ext cx="8458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&gt;The U.S. didn’t want to </a:t>
            </a:r>
            <a:r>
              <a:rPr lang="en-US" sz="2800" dirty="0" smtClean="0">
                <a:latin typeface="Arial Rounded MT Bold" pitchFamily="34" charset="0"/>
              </a:rPr>
              <a:t>annex Mexico because they feared it would cause a war with Mexico.</a:t>
            </a:r>
            <a:endParaRPr lang="en-US" sz="2800" dirty="0">
              <a:latin typeface="Arial Rounded MT Bold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297180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&gt;U.S. was tricked into annexing Texas.</a:t>
            </a:r>
            <a:endParaRPr lang="en-US" sz="2800" dirty="0">
              <a:latin typeface="Arial Rounded MT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3810000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&gt;Mexico is outraged!! </a:t>
            </a:r>
            <a:endParaRPr lang="en-US" sz="2800" dirty="0">
              <a:latin typeface="Arial Rounded MT Bold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4572000"/>
            <a:ext cx="815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Arial Rounded MT Bold" pitchFamily="34" charset="0"/>
              </a:rPr>
              <a:t>&gt;War with Mexico begins.</a:t>
            </a:r>
            <a:endParaRPr lang="en-US" sz="2800" dirty="0">
              <a:latin typeface="Arial Rounded MT Bold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400" y="2819400"/>
            <a:ext cx="1143000" cy="107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4419600"/>
            <a:ext cx="26860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5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6096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34200" y="4495800"/>
            <a:ext cx="1600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66</Words>
  <Application>Microsoft Office PowerPoint</Application>
  <PresentationFormat>On-screen Show (4:3)</PresentationFormat>
  <Paragraphs>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Slide 2</vt:lpstr>
      <vt:lpstr>Slide 3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your name</dc:creator>
  <cp:lastModifiedBy>your name</cp:lastModifiedBy>
  <cp:revision>7</cp:revision>
  <dcterms:created xsi:type="dcterms:W3CDTF">2012-05-09T15:26:47Z</dcterms:created>
  <dcterms:modified xsi:type="dcterms:W3CDTF">2012-05-11T15:56:56Z</dcterms:modified>
</cp:coreProperties>
</file>